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1602700" cy="32397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3083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6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1pPr>
    <a:lvl2pPr indent="2286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2pPr>
    <a:lvl3pPr indent="4572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3pPr>
    <a:lvl4pPr indent="6858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4pPr>
    <a:lvl5pPr indent="9144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5pPr>
    <a:lvl6pPr indent="11430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6pPr>
    <a:lvl7pPr indent="13716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7pPr>
    <a:lvl8pPr indent="16002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8pPr>
    <a:lvl9pPr indent="1828800" defTabSz="3083723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620203" y="10066263"/>
            <a:ext cx="18362295" cy="69458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240406" y="18362294"/>
            <a:ext cx="15121890" cy="828103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0" algn="ctr">
              <a:buSzTx/>
              <a:buFontTx/>
              <a:buNone/>
            </a:lvl2pPr>
            <a:lvl3pPr marL="0" indent="0" algn="ctr">
              <a:buSzTx/>
              <a:buFontTx/>
              <a:buNone/>
            </a:lvl3pPr>
            <a:lvl4pPr marL="0" indent="0" algn="ctr">
              <a:buSzTx/>
              <a:buFontTx/>
              <a:buNone/>
            </a:lvl4pPr>
            <a:lvl5pPr marL="0" indent="0" algn="ctr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706465" y="20822603"/>
            <a:ext cx="18362295" cy="6435807"/>
          </a:xfrm>
          <a:prstGeom prst="rect">
            <a:avLst/>
          </a:prstGeom>
        </p:spPr>
        <p:txBody>
          <a:bodyPr anchor="t"/>
          <a:lstStyle>
            <a:lvl1pPr algn="l">
              <a:defRPr cap="all" sz="135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706465" y="13734225"/>
            <a:ext cx="18362295" cy="708838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600"/>
              </a:spcBef>
              <a:buSzTx/>
              <a:buFontTx/>
              <a:buNone/>
              <a:defRPr sz="6800"/>
            </a:lvl1pPr>
            <a:lvl2pPr marL="0" indent="0">
              <a:spcBef>
                <a:spcPts val="1600"/>
              </a:spcBef>
              <a:buSzTx/>
              <a:buFontTx/>
              <a:buNone/>
              <a:defRPr sz="6800"/>
            </a:lvl2pPr>
            <a:lvl3pPr marL="0" indent="0">
              <a:spcBef>
                <a:spcPts val="1600"/>
              </a:spcBef>
              <a:buSzTx/>
              <a:buFontTx/>
              <a:buNone/>
              <a:defRPr sz="6800"/>
            </a:lvl3pPr>
            <a:lvl4pPr marL="0" indent="0">
              <a:spcBef>
                <a:spcPts val="1600"/>
              </a:spcBef>
              <a:buSzTx/>
              <a:buFontTx/>
              <a:buNone/>
              <a:defRPr sz="6800"/>
            </a:lvl4pPr>
            <a:lvl5pPr marL="0" indent="0">
              <a:spcBef>
                <a:spcPts val="1600"/>
              </a:spcBef>
              <a:buSzTx/>
              <a:buFontTx/>
              <a:buNone/>
              <a:defRPr sz="6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10103" y="10081265"/>
            <a:ext cx="7110891" cy="28511067"/>
          </a:xfrm>
          <a:prstGeom prst="rect">
            <a:avLst/>
          </a:prstGeom>
        </p:spPr>
        <p:txBody>
          <a:bodyPr/>
          <a:lstStyle>
            <a:lvl1pPr>
              <a:spcBef>
                <a:spcPts val="2200"/>
              </a:spcBef>
              <a:defRPr sz="9400"/>
            </a:lvl1pPr>
            <a:lvl2pPr marL="2660133" indent="-1117768">
              <a:spcBef>
                <a:spcPts val="2200"/>
              </a:spcBef>
              <a:defRPr sz="9400"/>
            </a:lvl2pPr>
            <a:lvl3pPr marL="4150772" indent="-1066045">
              <a:spcBef>
                <a:spcPts val="2200"/>
              </a:spcBef>
              <a:defRPr sz="9400"/>
            </a:lvl3pPr>
            <a:lvl4pPr marL="5815469" indent="-1188379">
              <a:spcBef>
                <a:spcPts val="2200"/>
              </a:spcBef>
              <a:defRPr sz="9400"/>
            </a:lvl4pPr>
            <a:lvl5pPr marL="7357829" indent="-1188379">
              <a:spcBef>
                <a:spcPts val="2200"/>
              </a:spcBef>
              <a:defRPr sz="9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080136" y="1297664"/>
            <a:ext cx="19442431" cy="540067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080136" y="7253409"/>
            <a:ext cx="9544946" cy="30228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900"/>
              </a:spcBef>
              <a:buSzTx/>
              <a:buFontTx/>
              <a:buNone/>
              <a:defRPr sz="8100"/>
            </a:lvl1pPr>
            <a:lvl2pPr marL="0" indent="0">
              <a:spcBef>
                <a:spcPts val="1900"/>
              </a:spcBef>
              <a:buSzTx/>
              <a:buFontTx/>
              <a:buNone/>
              <a:defRPr sz="8100"/>
            </a:lvl2pPr>
            <a:lvl3pPr marL="0" indent="0">
              <a:spcBef>
                <a:spcPts val="1900"/>
              </a:spcBef>
              <a:buSzTx/>
              <a:buFontTx/>
              <a:buNone/>
              <a:defRPr sz="8100"/>
            </a:lvl3pPr>
            <a:lvl4pPr marL="0" indent="0">
              <a:spcBef>
                <a:spcPts val="1900"/>
              </a:spcBef>
              <a:buSzTx/>
              <a:buFontTx/>
              <a:buNone/>
              <a:defRPr sz="8100"/>
            </a:lvl4pPr>
            <a:lvl5pPr marL="0" indent="0">
              <a:spcBef>
                <a:spcPts val="1900"/>
              </a:spcBef>
              <a:buSzTx/>
              <a:buFontTx/>
              <a:buNone/>
              <a:defRPr sz="8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4 Marcador de texto"/>
          <p:cNvSpPr/>
          <p:nvPr>
            <p:ph type="body" sz="quarter" idx="13"/>
          </p:nvPr>
        </p:nvSpPr>
        <p:spPr>
          <a:xfrm>
            <a:off x="10973875" y="7253409"/>
            <a:ext cx="9548695" cy="3022878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ólo el título">
    <p:bg>
      <p:bgPr>
        <a:solidFill>
          <a:srgbClr val="E9E4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1080139" y="1290162"/>
            <a:ext cx="7107140" cy="5490687"/>
          </a:xfrm>
          <a:prstGeom prst="rect">
            <a:avLst/>
          </a:prstGeom>
        </p:spPr>
        <p:txBody>
          <a:bodyPr anchor="b"/>
          <a:lstStyle>
            <a:lvl1pPr algn="l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8446057" y="1290166"/>
            <a:ext cx="12076514" cy="2765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3 Marcador de texto"/>
          <p:cNvSpPr/>
          <p:nvPr>
            <p:ph type="body" sz="half" idx="13"/>
          </p:nvPr>
        </p:nvSpPr>
        <p:spPr>
          <a:xfrm>
            <a:off x="1080139" y="6780854"/>
            <a:ext cx="7107140" cy="2216527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4234281" y="22682840"/>
            <a:ext cx="12961620" cy="2677839"/>
          </a:xfrm>
          <a:prstGeom prst="rect">
            <a:avLst/>
          </a:prstGeom>
        </p:spPr>
        <p:txBody>
          <a:bodyPr anchor="b"/>
          <a:lstStyle>
            <a:lvl1pPr algn="l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2 Marcador de posición de imagen"/>
          <p:cNvSpPr/>
          <p:nvPr>
            <p:ph type="pic" sz="half" idx="13"/>
          </p:nvPr>
        </p:nvSpPr>
        <p:spPr>
          <a:xfrm>
            <a:off x="4234281" y="2895362"/>
            <a:ext cx="12961620" cy="194424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4234281" y="25360678"/>
            <a:ext cx="12961620" cy="38029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100"/>
              </a:spcBef>
              <a:buSzTx/>
              <a:buFontTx/>
              <a:buNone/>
              <a:defRPr sz="4700"/>
            </a:lvl1pPr>
            <a:lvl2pPr marL="0" indent="0">
              <a:spcBef>
                <a:spcPts val="1100"/>
              </a:spcBef>
              <a:buSzTx/>
              <a:buFontTx/>
              <a:buNone/>
              <a:defRPr sz="4700"/>
            </a:lvl2pPr>
            <a:lvl3pPr marL="0" indent="0">
              <a:spcBef>
                <a:spcPts val="1100"/>
              </a:spcBef>
              <a:buSzTx/>
              <a:buFontTx/>
              <a:buNone/>
              <a:defRPr sz="4700"/>
            </a:lvl3pPr>
            <a:lvl4pPr marL="0" indent="0">
              <a:spcBef>
                <a:spcPts val="1100"/>
              </a:spcBef>
              <a:buSzTx/>
              <a:buFontTx/>
              <a:buNone/>
              <a:defRPr sz="4700"/>
            </a:lvl4pPr>
            <a:lvl5pPr marL="0" indent="0">
              <a:spcBef>
                <a:spcPts val="1100"/>
              </a:spcBef>
              <a:buSzTx/>
              <a:buFontTx/>
              <a:buNone/>
              <a:defRPr sz="4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79500" y="1296987"/>
            <a:ext cx="19443702" cy="5400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54235" tIns="154235" rIns="154235" bIns="154235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79500" y="7561264"/>
            <a:ext cx="19443702" cy="21385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54235" tIns="154235" rIns="154235" bIns="154235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674212" y="30482446"/>
            <a:ext cx="848990" cy="828551"/>
          </a:xfrm>
          <a:prstGeom prst="rect">
            <a:avLst/>
          </a:prstGeom>
          <a:ln w="12700">
            <a:miter lim="400000"/>
          </a:ln>
        </p:spPr>
        <p:txBody>
          <a:bodyPr wrap="none" lIns="154235" tIns="154235" rIns="154235" bIns="154235" anchor="ctr">
            <a:spAutoFit/>
          </a:bodyPr>
          <a:lstStyle>
            <a:lvl1pPr algn="r">
              <a:defRPr sz="4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30847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9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156772" marR="0" indent="-1156772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2649000" marR="0" indent="-1106636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4112969" marR="0" indent="-1028241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5851907" marR="0" indent="-1224817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7394270" marR="0" indent="-1224817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8936635" marR="0" indent="-1224819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10478998" marR="0" indent="-1224819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12021363" marR="0" indent="-1224818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13563727" marR="0" indent="-1224819" algn="l" defTabSz="3084727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0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083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1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logo-enc-poster.png" descr="logo-enc-post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020" y="953099"/>
            <a:ext cx="6644874" cy="3604736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9580243"/>
            <a:ext cx="21602700" cy="351401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SUMEN…"/>
          <p:cNvSpPr txBox="1"/>
          <p:nvPr/>
        </p:nvSpPr>
        <p:spPr>
          <a:xfrm>
            <a:off x="1837162" y="8123320"/>
            <a:ext cx="8377976" cy="30251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  <a:r>
              <a:t>RESUMEN</a:t>
            </a:r>
          </a:p>
          <a:p>
            <a: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En los textos de aconseja usar un tamaño de 20 puntos y nunca en negrita</a:t>
            </a:r>
          </a:p>
        </p:txBody>
      </p:sp>
      <p:sp>
        <p:nvSpPr>
          <p:cNvPr id="97" name="INTRODUCCIÓN…"/>
          <p:cNvSpPr txBox="1"/>
          <p:nvPr/>
        </p:nvSpPr>
        <p:spPr>
          <a:xfrm>
            <a:off x="1837162" y="11831720"/>
            <a:ext cx="8377976" cy="22885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lvl1pPr>
            <a:lvl2pPr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lvl2pPr>
          </a:lstStyle>
          <a:p>
            <a:pPr/>
            <a:r>
              <a:t>INTRODUCCIÓN</a:t>
            </a:r>
          </a:p>
          <a:p>
            <a:pPr lvl="1"/>
            <a:r>
              <a:t>Sirve para familiarizar al lector, debe ser corta, los aspectos que contiene</a:t>
            </a:r>
          </a:p>
        </p:txBody>
      </p:sp>
      <p:sp>
        <p:nvSpPr>
          <p:cNvPr id="98" name="METODOLOGIA…"/>
          <p:cNvSpPr txBox="1"/>
          <p:nvPr/>
        </p:nvSpPr>
        <p:spPr>
          <a:xfrm>
            <a:off x="11387562" y="8123320"/>
            <a:ext cx="8377976" cy="30251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  <a:r>
              <a:t>METODOLOGIA</a:t>
            </a:r>
          </a:p>
          <a:p>
            <a: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Descripción de materiales y métodos, recoge el diseño del estudio, cómo se llevó a cabo, número de fases, variables.</a:t>
            </a:r>
          </a:p>
        </p:txBody>
      </p:sp>
      <p:sp>
        <p:nvSpPr>
          <p:cNvPr id="99" name="RESULTADOS…"/>
          <p:cNvSpPr txBox="1"/>
          <p:nvPr/>
        </p:nvSpPr>
        <p:spPr>
          <a:xfrm>
            <a:off x="11387562" y="11831720"/>
            <a:ext cx="8377976" cy="48666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  <a:r>
              <a:t>RESULTADOS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Resumen de los resultados obtenidos.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Selección de los datos más relevantes y más relacionados con los objetivos de estudio.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Evitar textos largos y con muchos datos.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Se pueden incluir tablas, figuras gráficas, guardando armonía con el texto. Usar colores no muy vivos.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Fig. 1. Título breve explicando la gráfica. Aparece en la parte superior si son gráficas.</a:t>
            </a:r>
          </a:p>
          <a:p>
            <a:pPr lvl="1"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</p:txBody>
      </p:sp>
      <p:sp>
        <p:nvSpPr>
          <p:cNvPr id="100" name="CONCLUSIONES…"/>
          <p:cNvSpPr txBox="1"/>
          <p:nvPr/>
        </p:nvSpPr>
        <p:spPr>
          <a:xfrm>
            <a:off x="11387562" y="17305782"/>
            <a:ext cx="8377976" cy="22885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lvl1pPr>
            <a:lvl2pPr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lvl2pPr>
          </a:lstStyle>
          <a:p>
            <a:pPr/>
            <a:r>
              <a:t>CONCLUSIONES</a:t>
            </a:r>
          </a:p>
          <a:p>
            <a:pPr lvl="1"/>
            <a:r>
              <a:t>No deben ser meros recordatorios, se debe ser objetivo. Se puede incluir una discusión.</a:t>
            </a:r>
          </a:p>
        </p:txBody>
      </p:sp>
      <p:sp>
        <p:nvSpPr>
          <p:cNvPr id="101" name="BIBLIOGRAFÍA…"/>
          <p:cNvSpPr txBox="1"/>
          <p:nvPr/>
        </p:nvSpPr>
        <p:spPr>
          <a:xfrm>
            <a:off x="11387562" y="20201744"/>
            <a:ext cx="8377975" cy="2288539"/>
          </a:xfrm>
          <a:prstGeom prst="rect">
            <a:avLst/>
          </a:prstGeom>
          <a:ln w="38100">
            <a:solidFill>
              <a:srgbClr val="07435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lvl1pPr>
            <a:lvl2pPr indent="457200" defTabSz="914400">
              <a:defRPr sz="20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lvl2pPr>
          </a:lstStyle>
          <a:p>
            <a:pPr/>
            <a:r>
              <a:t>BIBLIOGRAFÍA</a:t>
            </a:r>
          </a:p>
          <a:p>
            <a:pPr lvl="1"/>
            <a:r>
              <a:t>No es obligatorio pero sí conveniente. Se deben seleccionar las más importantes.</a:t>
            </a:r>
          </a:p>
        </p:txBody>
      </p:sp>
      <p:sp>
        <p:nvSpPr>
          <p:cNvPr id="102" name="TÍTULO:…"/>
          <p:cNvSpPr txBox="1"/>
          <p:nvPr/>
        </p:nvSpPr>
        <p:spPr>
          <a:xfrm>
            <a:off x="8898362" y="988898"/>
            <a:ext cx="11136357" cy="4683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 defTabSz="914400">
              <a:defRPr sz="4000">
                <a:solidFill>
                  <a:srgbClr val="07435D"/>
                </a:solidFill>
                <a:latin typeface="Reforma 2018 Negra"/>
                <a:ea typeface="Reforma 2018 Negra"/>
                <a:cs typeface="Reforma 2018 Negra"/>
                <a:sym typeface="Reforma 2018 Negra"/>
              </a:defRPr>
            </a:pPr>
            <a:r>
              <a:t>TÍTULO:</a:t>
            </a: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AUTORES:</a:t>
            </a: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PERTENENCIA INSTITUCIONAL:</a:t>
            </a: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  <a:p>
            <a:pPr lvl="1" indent="457200"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  <a:r>
              <a:t>EMAIL:</a:t>
            </a:r>
          </a:p>
          <a:p>
            <a:pPr defTabSz="914400">
              <a:defRPr sz="2400">
                <a:solidFill>
                  <a:srgbClr val="07435D"/>
                </a:solidFill>
                <a:latin typeface="Reforma 2018 Gris"/>
                <a:ea typeface="Reforma 2018 Gris"/>
                <a:cs typeface="Reforma 2018 Gris"/>
                <a:sym typeface="Reforma 2018 Gris"/>
              </a:defRPr>
            </a:pPr>
          </a:p>
        </p:txBody>
      </p:sp>
      <p:sp>
        <p:nvSpPr>
          <p:cNvPr id="103" name="Line"/>
          <p:cNvSpPr/>
          <p:nvPr/>
        </p:nvSpPr>
        <p:spPr>
          <a:xfrm flipV="1">
            <a:off x="8522251" y="523089"/>
            <a:ext cx="1" cy="4464756"/>
          </a:xfrm>
          <a:prstGeom prst="line">
            <a:avLst/>
          </a:prstGeom>
          <a:ln w="38100">
            <a:solidFill>
              <a:srgbClr val="07435D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083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083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083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083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